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45863-70B7-42A1-8D4D-38E49EC89CFF}" type="datetimeFigureOut">
              <a:rPr lang="pt-BR" smtClean="0"/>
              <a:pPr/>
              <a:t>22/07/2020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1A72-3F1E-47FF-8BF9-D5D3CCECC5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PT_V-CIEEH_ppgEH_c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5832648" cy="2592288"/>
          </a:xfrm>
        </p:spPr>
        <p:txBody>
          <a:bodyPr/>
          <a:lstStyle/>
          <a:p>
            <a:pPr algn="l"/>
            <a:r>
              <a:rPr lang="pt-BR" b="1" dirty="0" smtClean="0"/>
              <a:t>TÍTULO DO TRABALHO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4176464" cy="1872208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/>
              <a:t>PARTICIPANTES</a:t>
            </a: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 descr="PPT_V-CIEEH_ppgEH_inter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pPr algn="l"/>
            <a:r>
              <a:rPr lang="pt-BR" b="1" dirty="0" smtClean="0"/>
              <a:t>Título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700808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pt-BR" dirty="0" err="1"/>
              <a:t>Lorem</a:t>
            </a:r>
            <a:r>
              <a:rPr lang="pt-BR" dirty="0"/>
              <a:t> </a:t>
            </a:r>
            <a:r>
              <a:rPr lang="pt-BR" dirty="0" err="1"/>
              <a:t>ipsum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gravida</a:t>
            </a:r>
            <a:r>
              <a:rPr lang="pt-BR" dirty="0"/>
              <a:t> </a:t>
            </a:r>
            <a:r>
              <a:rPr lang="pt-BR" dirty="0" err="1"/>
              <a:t>eros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lacinia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vitae</a:t>
            </a:r>
            <a:r>
              <a:rPr lang="pt-BR" dirty="0"/>
              <a:t> </a:t>
            </a:r>
            <a:r>
              <a:rPr lang="pt-BR" dirty="0" err="1"/>
              <a:t>suscipit</a:t>
            </a:r>
            <a:r>
              <a:rPr lang="pt-BR" dirty="0"/>
              <a:t> </a:t>
            </a:r>
            <a:r>
              <a:rPr lang="pt-BR" dirty="0" err="1"/>
              <a:t>risus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volutpat</a:t>
            </a:r>
            <a:r>
              <a:rPr lang="pt-BR" dirty="0"/>
              <a:t>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id </a:t>
            </a:r>
            <a:r>
              <a:rPr lang="pt-BR" dirty="0" err="1" smtClean="0"/>
              <a:t>sodales</a:t>
            </a:r>
            <a:r>
              <a:rPr lang="pt-BR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pt-BR" dirty="0" err="1" smtClean="0"/>
              <a:t>Nam</a:t>
            </a:r>
            <a:r>
              <a:rPr lang="pt-BR" dirty="0" smtClean="0"/>
              <a:t> </a:t>
            </a:r>
            <a:r>
              <a:rPr lang="pt-BR" dirty="0" err="1"/>
              <a:t>ac</a:t>
            </a:r>
            <a:r>
              <a:rPr lang="pt-BR" dirty="0"/>
              <a:t> ex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tempus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ornare</a:t>
            </a:r>
            <a:r>
              <a:rPr lang="pt-BR" dirty="0"/>
              <a:t> quis </a:t>
            </a:r>
            <a:r>
              <a:rPr lang="pt-BR" dirty="0" err="1"/>
              <a:t>orci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leo</a:t>
            </a:r>
            <a:r>
              <a:rPr lang="pt-BR" dirty="0"/>
              <a:t> justo,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 eu, </a:t>
            </a:r>
            <a:r>
              <a:rPr lang="pt-BR" dirty="0" err="1"/>
              <a:t>pellentesque</a:t>
            </a:r>
            <a:r>
              <a:rPr lang="pt-BR" dirty="0"/>
              <a:t> </a:t>
            </a:r>
            <a:r>
              <a:rPr lang="pt-BR" dirty="0" err="1"/>
              <a:t>facilisis</a:t>
            </a:r>
            <a:r>
              <a:rPr lang="pt-BR" dirty="0"/>
              <a:t> sem. </a:t>
            </a:r>
            <a:r>
              <a:rPr lang="pt-BR" dirty="0" err="1"/>
              <a:t>Nulla</a:t>
            </a:r>
            <a:r>
              <a:rPr lang="pt-BR" dirty="0"/>
              <a:t> </a:t>
            </a:r>
            <a:r>
              <a:rPr lang="pt-BR" dirty="0" err="1"/>
              <a:t>venenatis</a:t>
            </a:r>
            <a:r>
              <a:rPr lang="pt-BR" dirty="0"/>
              <a:t>, </a:t>
            </a:r>
            <a:r>
              <a:rPr lang="pt-BR" dirty="0" err="1"/>
              <a:t>ipsum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scelerisque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, </a:t>
            </a:r>
            <a:r>
              <a:rPr lang="pt-BR" dirty="0" err="1"/>
              <a:t>lectus</a:t>
            </a:r>
            <a:r>
              <a:rPr lang="pt-BR" dirty="0"/>
              <a:t> magna </a:t>
            </a:r>
            <a:r>
              <a:rPr lang="pt-BR" dirty="0" err="1"/>
              <a:t>mollis</a:t>
            </a:r>
            <a:r>
              <a:rPr lang="pt-BR" dirty="0"/>
              <a:t> </a:t>
            </a:r>
            <a:r>
              <a:rPr lang="pt-BR" dirty="0" err="1"/>
              <a:t>eros</a:t>
            </a:r>
            <a:r>
              <a:rPr lang="pt-BR" dirty="0"/>
              <a:t>,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erat</a:t>
            </a:r>
            <a:r>
              <a:rPr lang="pt-BR" dirty="0"/>
              <a:t> </a:t>
            </a:r>
            <a:r>
              <a:rPr lang="pt-BR" dirty="0" err="1"/>
              <a:t>ligula</a:t>
            </a:r>
            <a:r>
              <a:rPr lang="pt-BR" dirty="0"/>
              <a:t> </a:t>
            </a:r>
            <a:r>
              <a:rPr lang="pt-BR" dirty="0" smtClean="0"/>
              <a:t>quis.</a:t>
            </a:r>
          </a:p>
          <a:p>
            <a:pPr>
              <a:spcAft>
                <a:spcPts val="1800"/>
              </a:spcAft>
            </a:pPr>
            <a:r>
              <a:rPr lang="pt-BR" dirty="0" err="1" smtClean="0"/>
              <a:t>Nam</a:t>
            </a:r>
            <a:r>
              <a:rPr lang="pt-BR" dirty="0" smtClean="0"/>
              <a:t> </a:t>
            </a:r>
            <a:r>
              <a:rPr lang="pt-BR" dirty="0" err="1"/>
              <a:t>mollis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mollis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tempor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, a </a:t>
            </a:r>
            <a:r>
              <a:rPr lang="pt-BR" dirty="0" err="1"/>
              <a:t>cursus</a:t>
            </a:r>
            <a:r>
              <a:rPr lang="pt-BR" dirty="0"/>
              <a:t> </a:t>
            </a:r>
            <a:r>
              <a:rPr lang="pt-BR" dirty="0" err="1"/>
              <a:t>erat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iaculis</a:t>
            </a:r>
            <a:r>
              <a:rPr lang="pt-BR" dirty="0"/>
              <a:t> </a:t>
            </a:r>
            <a:r>
              <a:rPr lang="pt-BR" dirty="0" err="1"/>
              <a:t>eros</a:t>
            </a:r>
            <a:r>
              <a:rPr lang="pt-BR" dirty="0"/>
              <a:t>. Ut </a:t>
            </a:r>
            <a:r>
              <a:rPr lang="pt-BR" dirty="0" err="1"/>
              <a:t>auctor</a:t>
            </a:r>
            <a:r>
              <a:rPr lang="pt-BR" dirty="0"/>
              <a:t> justo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metus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, </a:t>
            </a:r>
            <a:r>
              <a:rPr lang="pt-BR" dirty="0" err="1"/>
              <a:t>ac</a:t>
            </a:r>
            <a:r>
              <a:rPr lang="pt-BR" dirty="0"/>
              <a:t> </a:t>
            </a:r>
            <a:r>
              <a:rPr lang="pt-BR" dirty="0" err="1"/>
              <a:t>rutrum</a:t>
            </a:r>
            <a:r>
              <a:rPr lang="pt-BR" dirty="0"/>
              <a:t> </a:t>
            </a:r>
            <a:r>
              <a:rPr lang="pt-BR" dirty="0" err="1"/>
              <a:t>felis</a:t>
            </a:r>
            <a:r>
              <a:rPr lang="pt-BR" dirty="0"/>
              <a:t> </a:t>
            </a:r>
            <a:r>
              <a:rPr lang="pt-BR" dirty="0" err="1"/>
              <a:t>placerat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 descr="PPT_V-CIEEH_ppgEH_inter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pPr algn="l"/>
            <a:r>
              <a:rPr lang="pt-BR" b="1" dirty="0" smtClean="0"/>
              <a:t>Título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700808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pt-BR" dirty="0" err="1"/>
              <a:t>Lorem</a:t>
            </a:r>
            <a:r>
              <a:rPr lang="pt-BR" dirty="0"/>
              <a:t> </a:t>
            </a:r>
            <a:r>
              <a:rPr lang="pt-BR" dirty="0" err="1"/>
              <a:t>ipsum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gravida</a:t>
            </a:r>
            <a:r>
              <a:rPr lang="pt-BR" dirty="0"/>
              <a:t> </a:t>
            </a:r>
            <a:r>
              <a:rPr lang="pt-BR" dirty="0" err="1"/>
              <a:t>eros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lacinia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vitae</a:t>
            </a:r>
            <a:r>
              <a:rPr lang="pt-BR" dirty="0"/>
              <a:t> </a:t>
            </a:r>
            <a:r>
              <a:rPr lang="pt-BR" dirty="0" err="1"/>
              <a:t>suscipit</a:t>
            </a:r>
            <a:r>
              <a:rPr lang="pt-BR" dirty="0"/>
              <a:t> </a:t>
            </a:r>
            <a:r>
              <a:rPr lang="pt-BR" dirty="0" err="1"/>
              <a:t>risus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volutpat</a:t>
            </a:r>
            <a:r>
              <a:rPr lang="pt-BR" dirty="0"/>
              <a:t>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id </a:t>
            </a:r>
            <a:r>
              <a:rPr lang="pt-BR" dirty="0" err="1" smtClean="0"/>
              <a:t>sodales</a:t>
            </a:r>
            <a:r>
              <a:rPr lang="pt-BR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pt-BR" dirty="0" err="1" smtClean="0"/>
              <a:t>Nam</a:t>
            </a:r>
            <a:r>
              <a:rPr lang="pt-BR" dirty="0" smtClean="0"/>
              <a:t> </a:t>
            </a:r>
            <a:r>
              <a:rPr lang="pt-BR" dirty="0" err="1"/>
              <a:t>ac</a:t>
            </a:r>
            <a:r>
              <a:rPr lang="pt-BR" dirty="0"/>
              <a:t> ex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tempus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ornare</a:t>
            </a:r>
            <a:r>
              <a:rPr lang="pt-BR" dirty="0"/>
              <a:t> quis </a:t>
            </a:r>
            <a:r>
              <a:rPr lang="pt-BR" dirty="0" err="1"/>
              <a:t>orci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leo</a:t>
            </a:r>
            <a:r>
              <a:rPr lang="pt-BR" dirty="0"/>
              <a:t> justo,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 eu, </a:t>
            </a:r>
            <a:r>
              <a:rPr lang="pt-BR" dirty="0" err="1"/>
              <a:t>pellentesque</a:t>
            </a:r>
            <a:r>
              <a:rPr lang="pt-BR" dirty="0"/>
              <a:t> </a:t>
            </a:r>
            <a:r>
              <a:rPr lang="pt-BR" dirty="0" err="1"/>
              <a:t>facilisis</a:t>
            </a:r>
            <a:r>
              <a:rPr lang="pt-BR" dirty="0"/>
              <a:t> sem. </a:t>
            </a:r>
            <a:r>
              <a:rPr lang="pt-BR" dirty="0" err="1"/>
              <a:t>Nulla</a:t>
            </a:r>
            <a:r>
              <a:rPr lang="pt-BR" dirty="0"/>
              <a:t> </a:t>
            </a:r>
            <a:r>
              <a:rPr lang="pt-BR" dirty="0" err="1"/>
              <a:t>venenatis</a:t>
            </a:r>
            <a:r>
              <a:rPr lang="pt-BR" dirty="0"/>
              <a:t>, </a:t>
            </a:r>
            <a:r>
              <a:rPr lang="pt-BR" dirty="0" err="1"/>
              <a:t>ipsum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scelerisque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, </a:t>
            </a:r>
            <a:r>
              <a:rPr lang="pt-BR" dirty="0" err="1"/>
              <a:t>lectus</a:t>
            </a:r>
            <a:r>
              <a:rPr lang="pt-BR" dirty="0"/>
              <a:t> magna </a:t>
            </a:r>
            <a:r>
              <a:rPr lang="pt-BR" dirty="0" err="1"/>
              <a:t>mollis</a:t>
            </a:r>
            <a:r>
              <a:rPr lang="pt-BR" dirty="0"/>
              <a:t> </a:t>
            </a:r>
            <a:r>
              <a:rPr lang="pt-BR" dirty="0" err="1"/>
              <a:t>eros</a:t>
            </a:r>
            <a:r>
              <a:rPr lang="pt-BR" dirty="0"/>
              <a:t>,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erat</a:t>
            </a:r>
            <a:r>
              <a:rPr lang="pt-BR" dirty="0"/>
              <a:t> </a:t>
            </a:r>
            <a:r>
              <a:rPr lang="pt-BR" dirty="0" err="1"/>
              <a:t>ligula</a:t>
            </a:r>
            <a:r>
              <a:rPr lang="pt-BR" dirty="0"/>
              <a:t> </a:t>
            </a:r>
            <a:r>
              <a:rPr lang="pt-BR" dirty="0" smtClean="0"/>
              <a:t>quis.</a:t>
            </a:r>
          </a:p>
          <a:p>
            <a:pPr>
              <a:spcAft>
                <a:spcPts val="1800"/>
              </a:spcAft>
            </a:pPr>
            <a:r>
              <a:rPr lang="pt-BR" dirty="0" err="1" smtClean="0"/>
              <a:t>Nam</a:t>
            </a:r>
            <a:r>
              <a:rPr lang="pt-BR" dirty="0" smtClean="0"/>
              <a:t> </a:t>
            </a:r>
            <a:r>
              <a:rPr lang="pt-BR" dirty="0" err="1"/>
              <a:t>mollis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mollis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tempor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, a </a:t>
            </a:r>
            <a:r>
              <a:rPr lang="pt-BR" dirty="0" err="1"/>
              <a:t>cursus</a:t>
            </a:r>
            <a:r>
              <a:rPr lang="pt-BR" dirty="0"/>
              <a:t> </a:t>
            </a:r>
            <a:r>
              <a:rPr lang="pt-BR" dirty="0" err="1"/>
              <a:t>erat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iaculis</a:t>
            </a:r>
            <a:r>
              <a:rPr lang="pt-BR" dirty="0"/>
              <a:t> </a:t>
            </a:r>
            <a:r>
              <a:rPr lang="pt-BR" dirty="0" err="1"/>
              <a:t>eros</a:t>
            </a:r>
            <a:r>
              <a:rPr lang="pt-BR" dirty="0"/>
              <a:t>. Ut </a:t>
            </a:r>
            <a:r>
              <a:rPr lang="pt-BR" dirty="0" err="1"/>
              <a:t>auctor</a:t>
            </a:r>
            <a:r>
              <a:rPr lang="pt-BR" dirty="0"/>
              <a:t> justo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metus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, </a:t>
            </a:r>
            <a:r>
              <a:rPr lang="pt-BR" dirty="0" err="1"/>
              <a:t>ac</a:t>
            </a:r>
            <a:r>
              <a:rPr lang="pt-BR" dirty="0"/>
              <a:t> </a:t>
            </a:r>
            <a:r>
              <a:rPr lang="pt-BR" dirty="0" err="1"/>
              <a:t>rutrum</a:t>
            </a:r>
            <a:r>
              <a:rPr lang="pt-BR" dirty="0"/>
              <a:t> </a:t>
            </a:r>
            <a:r>
              <a:rPr lang="pt-BR" dirty="0" err="1"/>
              <a:t>felis</a:t>
            </a:r>
            <a:r>
              <a:rPr lang="pt-BR" dirty="0"/>
              <a:t> </a:t>
            </a:r>
            <a:r>
              <a:rPr lang="pt-BR" dirty="0" err="1"/>
              <a:t>placerat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 descr="PPT_V-CIEEH_ppgEH_inter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pPr algn="l"/>
            <a:r>
              <a:rPr lang="pt-BR" b="1" dirty="0" smtClean="0"/>
              <a:t>Título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700808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pt-BR" dirty="0" err="1"/>
              <a:t>Lorem</a:t>
            </a:r>
            <a:r>
              <a:rPr lang="pt-BR" dirty="0"/>
              <a:t> </a:t>
            </a:r>
            <a:r>
              <a:rPr lang="pt-BR" dirty="0" err="1"/>
              <a:t>ipsum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gravida</a:t>
            </a:r>
            <a:r>
              <a:rPr lang="pt-BR" dirty="0"/>
              <a:t> </a:t>
            </a:r>
            <a:r>
              <a:rPr lang="pt-BR" dirty="0" err="1"/>
              <a:t>eros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lacinia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vitae</a:t>
            </a:r>
            <a:r>
              <a:rPr lang="pt-BR" dirty="0"/>
              <a:t> </a:t>
            </a:r>
            <a:r>
              <a:rPr lang="pt-BR" dirty="0" err="1"/>
              <a:t>suscipit</a:t>
            </a:r>
            <a:r>
              <a:rPr lang="pt-BR" dirty="0"/>
              <a:t> </a:t>
            </a:r>
            <a:r>
              <a:rPr lang="pt-BR" dirty="0" err="1"/>
              <a:t>risus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volutpat</a:t>
            </a:r>
            <a:r>
              <a:rPr lang="pt-BR" dirty="0"/>
              <a:t>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id </a:t>
            </a:r>
            <a:r>
              <a:rPr lang="pt-BR" dirty="0" err="1" smtClean="0"/>
              <a:t>sodales</a:t>
            </a:r>
            <a:r>
              <a:rPr lang="pt-BR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pt-BR" dirty="0" err="1" smtClean="0"/>
              <a:t>Nam</a:t>
            </a:r>
            <a:r>
              <a:rPr lang="pt-BR" dirty="0" smtClean="0"/>
              <a:t> </a:t>
            </a:r>
            <a:r>
              <a:rPr lang="pt-BR" dirty="0" err="1"/>
              <a:t>ac</a:t>
            </a:r>
            <a:r>
              <a:rPr lang="pt-BR" dirty="0"/>
              <a:t> ex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tempus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ornare</a:t>
            </a:r>
            <a:r>
              <a:rPr lang="pt-BR" dirty="0"/>
              <a:t> quis </a:t>
            </a:r>
            <a:r>
              <a:rPr lang="pt-BR" dirty="0" err="1"/>
              <a:t>orci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leo</a:t>
            </a:r>
            <a:r>
              <a:rPr lang="pt-BR" dirty="0"/>
              <a:t> justo,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 eu, </a:t>
            </a:r>
            <a:r>
              <a:rPr lang="pt-BR" dirty="0" err="1"/>
              <a:t>pellentesque</a:t>
            </a:r>
            <a:r>
              <a:rPr lang="pt-BR" dirty="0"/>
              <a:t> </a:t>
            </a:r>
            <a:r>
              <a:rPr lang="pt-BR" dirty="0" err="1"/>
              <a:t>facilisis</a:t>
            </a:r>
            <a:r>
              <a:rPr lang="pt-BR" dirty="0"/>
              <a:t> sem. </a:t>
            </a:r>
            <a:r>
              <a:rPr lang="pt-BR" dirty="0" err="1"/>
              <a:t>Nulla</a:t>
            </a:r>
            <a:r>
              <a:rPr lang="pt-BR" dirty="0"/>
              <a:t> </a:t>
            </a:r>
            <a:r>
              <a:rPr lang="pt-BR" dirty="0" err="1"/>
              <a:t>venenatis</a:t>
            </a:r>
            <a:r>
              <a:rPr lang="pt-BR" dirty="0"/>
              <a:t>, </a:t>
            </a:r>
            <a:r>
              <a:rPr lang="pt-BR" dirty="0" err="1"/>
              <a:t>ipsum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scelerisque</a:t>
            </a:r>
            <a:r>
              <a:rPr lang="pt-BR" dirty="0"/>
              <a:t> </a:t>
            </a:r>
            <a:r>
              <a:rPr lang="pt-BR" dirty="0" err="1"/>
              <a:t>consequat</a:t>
            </a:r>
            <a:r>
              <a:rPr lang="pt-BR" dirty="0"/>
              <a:t>, </a:t>
            </a:r>
            <a:r>
              <a:rPr lang="pt-BR" dirty="0" err="1"/>
              <a:t>lectus</a:t>
            </a:r>
            <a:r>
              <a:rPr lang="pt-BR" dirty="0"/>
              <a:t> magna </a:t>
            </a:r>
            <a:r>
              <a:rPr lang="pt-BR" dirty="0" err="1"/>
              <a:t>mollis</a:t>
            </a:r>
            <a:r>
              <a:rPr lang="pt-BR" dirty="0"/>
              <a:t> </a:t>
            </a:r>
            <a:r>
              <a:rPr lang="pt-BR" dirty="0" err="1"/>
              <a:t>eros</a:t>
            </a:r>
            <a:r>
              <a:rPr lang="pt-BR" dirty="0"/>
              <a:t>,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mattis</a:t>
            </a:r>
            <a:r>
              <a:rPr lang="pt-BR" dirty="0"/>
              <a:t> </a:t>
            </a:r>
            <a:r>
              <a:rPr lang="pt-BR" dirty="0" err="1"/>
              <a:t>erat</a:t>
            </a:r>
            <a:r>
              <a:rPr lang="pt-BR" dirty="0"/>
              <a:t> </a:t>
            </a:r>
            <a:r>
              <a:rPr lang="pt-BR" dirty="0" err="1"/>
              <a:t>ligula</a:t>
            </a:r>
            <a:r>
              <a:rPr lang="pt-BR" dirty="0"/>
              <a:t> </a:t>
            </a:r>
            <a:r>
              <a:rPr lang="pt-BR" dirty="0" smtClean="0"/>
              <a:t>quis.</a:t>
            </a:r>
          </a:p>
          <a:p>
            <a:pPr>
              <a:spcAft>
                <a:spcPts val="1800"/>
              </a:spcAft>
            </a:pPr>
            <a:r>
              <a:rPr lang="pt-BR" dirty="0" err="1" smtClean="0"/>
              <a:t>Nam</a:t>
            </a:r>
            <a:r>
              <a:rPr lang="pt-BR" dirty="0" smtClean="0"/>
              <a:t> </a:t>
            </a:r>
            <a:r>
              <a:rPr lang="pt-BR" dirty="0" err="1"/>
              <a:t>mollis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mollis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tempor</a:t>
            </a:r>
            <a:r>
              <a:rPr lang="pt-BR" dirty="0"/>
              <a:t> </a:t>
            </a:r>
            <a:r>
              <a:rPr lang="pt-BR" dirty="0" err="1"/>
              <a:t>quam</a:t>
            </a:r>
            <a:r>
              <a:rPr lang="pt-BR" dirty="0"/>
              <a:t> </a:t>
            </a:r>
            <a:r>
              <a:rPr lang="pt-BR" dirty="0" err="1"/>
              <a:t>mauris</a:t>
            </a:r>
            <a:r>
              <a:rPr lang="pt-BR" dirty="0"/>
              <a:t>, a </a:t>
            </a:r>
            <a:r>
              <a:rPr lang="pt-BR" dirty="0" err="1"/>
              <a:t>cursus</a:t>
            </a:r>
            <a:r>
              <a:rPr lang="pt-BR" dirty="0"/>
              <a:t> </a:t>
            </a:r>
            <a:r>
              <a:rPr lang="pt-BR" dirty="0" err="1"/>
              <a:t>erat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</a:t>
            </a:r>
            <a:r>
              <a:rPr lang="pt-BR" dirty="0" err="1"/>
              <a:t>iaculis</a:t>
            </a:r>
            <a:r>
              <a:rPr lang="pt-BR" dirty="0"/>
              <a:t> </a:t>
            </a:r>
            <a:r>
              <a:rPr lang="pt-BR" dirty="0" err="1"/>
              <a:t>eros</a:t>
            </a:r>
            <a:r>
              <a:rPr lang="pt-BR" dirty="0"/>
              <a:t>. Ut </a:t>
            </a:r>
            <a:r>
              <a:rPr lang="pt-BR" dirty="0" err="1"/>
              <a:t>auctor</a:t>
            </a:r>
            <a:r>
              <a:rPr lang="pt-BR" dirty="0"/>
              <a:t> justo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metus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, </a:t>
            </a:r>
            <a:r>
              <a:rPr lang="pt-BR" dirty="0" err="1"/>
              <a:t>ac</a:t>
            </a:r>
            <a:r>
              <a:rPr lang="pt-BR" dirty="0"/>
              <a:t> </a:t>
            </a:r>
            <a:r>
              <a:rPr lang="pt-BR" dirty="0" err="1"/>
              <a:t>rutrum</a:t>
            </a:r>
            <a:r>
              <a:rPr lang="pt-BR" dirty="0"/>
              <a:t> </a:t>
            </a:r>
            <a:r>
              <a:rPr lang="pt-BR" dirty="0" err="1"/>
              <a:t>felis</a:t>
            </a:r>
            <a:r>
              <a:rPr lang="pt-BR" dirty="0"/>
              <a:t> </a:t>
            </a:r>
            <a:r>
              <a:rPr lang="pt-BR" dirty="0" err="1"/>
              <a:t>placerat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PT_V-CIEEH_ppgEH_c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5832648" cy="2592288"/>
          </a:xfrm>
        </p:spPr>
        <p:txBody>
          <a:bodyPr/>
          <a:lstStyle/>
          <a:p>
            <a:pPr algn="l"/>
            <a:r>
              <a:rPr lang="pt-BR" b="1" dirty="0" smtClean="0"/>
              <a:t>OBRIGADO</a:t>
            </a:r>
            <a:endParaRPr lang="pt-B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329</Words>
  <Application>Microsoft Office PowerPoint</Application>
  <PresentationFormat>Apresentação na tela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TÍTULO DO TRABALHO</vt:lpstr>
      <vt:lpstr>Título</vt:lpstr>
      <vt:lpstr>Título</vt:lpstr>
      <vt:lpstr>Título</vt:lpstr>
      <vt:lpstr>OBRIGADO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7</cp:revision>
  <dcterms:created xsi:type="dcterms:W3CDTF">2020-07-21T17:33:02Z</dcterms:created>
  <dcterms:modified xsi:type="dcterms:W3CDTF">2020-07-22T13:50:14Z</dcterms:modified>
</cp:coreProperties>
</file>