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846" y="1776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990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819150" algn="ctr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 algn="ctr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 algn="ctr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 algn="ctr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 algn="ctr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 algn="ctr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 algn="ctr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 algn="ctr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 algn="ctr">
              <a:spcBef>
                <a:spcPts val="8300"/>
              </a:spcBef>
              <a:spcAft>
                <a:spcPts val="830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81915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>
              <a:spcBef>
                <a:spcPts val="8300"/>
              </a:spcBef>
              <a:spcAft>
                <a:spcPts val="830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00" lvl="1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8300"/>
              </a:spcBef>
              <a:spcAft>
                <a:spcPts val="830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00" lvl="1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8300"/>
              </a:spcBef>
              <a:spcAft>
                <a:spcPts val="830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8300"/>
              </a:spcBef>
              <a:spcAft>
                <a:spcPts val="830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1pPr>
            <a:lvl2pPr lvl="1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2pPr>
            <a:lvl3pPr lvl="2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3pPr>
            <a:lvl4pPr lvl="3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4pPr>
            <a:lvl5pPr lvl="4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5pPr>
            <a:lvl6pPr lvl="5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6pPr>
            <a:lvl7pPr lvl="6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7pPr>
            <a:lvl8pPr lvl="7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8pPr>
            <a:lvl9pPr lvl="8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marL="457200" lvl="0" indent="-81915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>
              <a:spcBef>
                <a:spcPts val="8300"/>
              </a:spcBef>
              <a:spcAft>
                <a:spcPts val="830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819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00"/>
              <a:buChar char="●"/>
              <a:defRPr sz="9300">
                <a:solidFill>
                  <a:schemeClr val="dk2"/>
                </a:solidFill>
              </a:defRPr>
            </a:lvl1pPr>
            <a:lvl2pPr marL="914400" lvl="1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2pPr>
            <a:lvl3pPr marL="1371600" lvl="2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3pPr>
            <a:lvl4pPr marL="1828800" lvl="3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4pPr>
            <a:lvl5pPr marL="2286000" lvl="4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5pPr>
            <a:lvl6pPr marL="2743200" lvl="5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6pPr>
            <a:lvl7pPr marL="3200400" lvl="6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7pPr>
            <a:lvl8pPr marL="3657600" lvl="7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8pPr>
            <a:lvl9pPr marL="4114800" lvl="8" indent="-685800">
              <a:lnSpc>
                <a:spcPct val="115000"/>
              </a:lnSpc>
              <a:spcBef>
                <a:spcPts val="8300"/>
              </a:spcBef>
              <a:spcAft>
                <a:spcPts val="830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760000" y="8910000"/>
            <a:ext cx="15930000" cy="3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800" b="1" dirty="0">
                <a:solidFill>
                  <a:srgbClr val="4DE24D"/>
                </a:solidFill>
              </a:rPr>
              <a:t>TÍTULO DO TRABALHO</a:t>
            </a:r>
            <a:endParaRPr sz="10800" b="1" dirty="0">
              <a:solidFill>
                <a:srgbClr val="4DE2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800" b="1" dirty="0">
                <a:solidFill>
                  <a:srgbClr val="4DE24D"/>
                </a:solidFill>
              </a:rPr>
              <a:t>TÍTULO DO TRABALHO</a:t>
            </a:r>
            <a:endParaRPr sz="10800" b="1" dirty="0">
              <a:solidFill>
                <a:srgbClr val="4DE24D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4760000" y="12882900"/>
            <a:ext cx="14888700" cy="24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rgbClr val="999999"/>
                </a:solidFill>
              </a:rPr>
              <a:t>Autores:</a:t>
            </a:r>
            <a:endParaRPr sz="6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999999"/>
                </a:solidFill>
              </a:rPr>
              <a:t>Orientador: </a:t>
            </a:r>
            <a:endParaRPr sz="6000" b="1" dirty="0">
              <a:solidFill>
                <a:srgbClr val="999999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05800" y="16855800"/>
            <a:ext cx="13234200" cy="218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rgbClr val="00B050"/>
                </a:solidFill>
              </a:rPr>
              <a:t>INTRODUÇÃO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rgbClr val="00B050"/>
                </a:solidFill>
              </a:rPr>
              <a:t>(Fonte: Arial, Tamanho: 60)</a:t>
            </a:r>
          </a:p>
          <a:p>
            <a:pPr lvl="0" algn="just"/>
            <a:endParaRPr lang="pt-BR" sz="4800" dirty="0"/>
          </a:p>
          <a:p>
            <a:pPr lvl="0" algn="just"/>
            <a:r>
              <a:rPr lang="en-US" sz="4800" dirty="0" smtClean="0"/>
              <a:t>Fonte</a:t>
            </a:r>
            <a:r>
              <a:rPr lang="en-US" sz="4800" dirty="0"/>
              <a:t>: Arial; </a:t>
            </a:r>
            <a:r>
              <a:rPr lang="pt-BR" sz="4800" dirty="0"/>
              <a:t>Tamanho da fonte: </a:t>
            </a:r>
            <a:r>
              <a:rPr lang="pt-BR" sz="4800" dirty="0" smtClean="0"/>
              <a:t>48; </a:t>
            </a:r>
            <a:r>
              <a:rPr lang="pt-BR" sz="4800" dirty="0"/>
              <a:t>Texto </a:t>
            </a:r>
            <a:r>
              <a:rPr lang="pt-BR" sz="4800" dirty="0" smtClean="0"/>
              <a:t>justificado</a:t>
            </a:r>
          </a:p>
          <a:p>
            <a:pPr lvl="0" algn="just"/>
            <a:r>
              <a:rPr lang="pt-BR" sz="4800" dirty="0"/>
              <a:t>	</a:t>
            </a:r>
            <a:r>
              <a:rPr lang="pt-BR" sz="4800" dirty="0" smtClean="0"/>
              <a:t>- Objetivos</a:t>
            </a:r>
          </a:p>
          <a:p>
            <a:pPr lvl="0" algn="just"/>
            <a:r>
              <a:rPr lang="pt-BR" sz="4800" dirty="0"/>
              <a:t>	</a:t>
            </a:r>
            <a:r>
              <a:rPr lang="pt-BR" sz="4800" dirty="0" smtClean="0"/>
              <a:t>- Justificativa</a:t>
            </a:r>
          </a:p>
          <a:p>
            <a:pPr lvl="0" algn="just"/>
            <a:r>
              <a:rPr lang="pt-BR" sz="4800" dirty="0" smtClean="0"/>
              <a:t> 	- Problematização</a:t>
            </a:r>
          </a:p>
          <a:p>
            <a:pPr lvl="0" algn="just"/>
            <a:r>
              <a:rPr lang="pt-BR" sz="4800" dirty="0"/>
              <a:t>	</a:t>
            </a:r>
            <a:r>
              <a:rPr lang="pt-BR" sz="4800" dirty="0" smtClean="0"/>
              <a:t>- Hipótese</a:t>
            </a:r>
            <a:endParaRPr lang="pt-BR" sz="4800" dirty="0"/>
          </a:p>
          <a:p>
            <a:pPr>
              <a:lnSpc>
                <a:spcPct val="115000"/>
              </a:lnSpc>
            </a:pPr>
            <a:endParaRPr lang="pt-BR" sz="6000" b="1" dirty="0" smtClean="0">
              <a:solidFill>
                <a:srgbClr val="00B050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6000" b="1" dirty="0" smtClean="0">
                <a:solidFill>
                  <a:srgbClr val="00B050"/>
                </a:solidFill>
              </a:rPr>
              <a:t>METODOLOGIA </a:t>
            </a:r>
            <a:endParaRPr lang="pt-BR" sz="6000" b="1" dirty="0">
              <a:solidFill>
                <a:srgbClr val="00B050"/>
              </a:solidFill>
            </a:endParaRPr>
          </a:p>
          <a:p>
            <a:pPr lvl="0">
              <a:lnSpc>
                <a:spcPct val="115000"/>
              </a:lnSpc>
            </a:pPr>
            <a:endParaRPr lang="pt-BR" sz="6000" b="1" dirty="0" smtClean="0">
              <a:solidFill>
                <a:srgbClr val="00B050"/>
              </a:solidFill>
            </a:endParaRPr>
          </a:p>
          <a:p>
            <a:pPr lvl="0" algn="just"/>
            <a:r>
              <a:rPr lang="en-US" sz="4800" dirty="0" smtClean="0"/>
              <a:t>Fonte: Arial; </a:t>
            </a:r>
            <a:r>
              <a:rPr lang="pt-BR" sz="4800" dirty="0" smtClean="0"/>
              <a:t>Tamanho da fonte: 48; Texto justificado</a:t>
            </a:r>
          </a:p>
          <a:p>
            <a:pPr lvl="0" algn="just"/>
            <a:r>
              <a:rPr lang="pt-BR" sz="4800" dirty="0" smtClean="0"/>
              <a:t>Pode ser apresentada na forma de fluxograma.</a:t>
            </a:r>
          </a:p>
          <a:p>
            <a:pPr lvl="0" algn="just"/>
            <a:r>
              <a:rPr lang="pt-BR" sz="4800" dirty="0" smtClean="0"/>
              <a:t>	- Materiais e métodos</a:t>
            </a:r>
          </a:p>
          <a:p>
            <a:pPr lvl="0" algn="just"/>
            <a:r>
              <a:rPr lang="pt-BR" sz="4800" dirty="0"/>
              <a:t>	</a:t>
            </a:r>
            <a:r>
              <a:rPr lang="pt-BR" sz="4800" dirty="0" smtClean="0"/>
              <a:t>- Instrumentos diversos</a:t>
            </a:r>
          </a:p>
          <a:p>
            <a:pPr lvl="0">
              <a:lnSpc>
                <a:spcPct val="115000"/>
              </a:lnSpc>
            </a:pPr>
            <a:endParaRPr lang="pt-BR" sz="6000" b="1" dirty="0" smtClean="0">
              <a:solidFill>
                <a:srgbClr val="00B050"/>
              </a:solidFill>
            </a:endParaRPr>
          </a:p>
          <a:p>
            <a:pPr>
              <a:lnSpc>
                <a:spcPct val="115000"/>
              </a:lnSpc>
            </a:pPr>
            <a:r>
              <a:rPr lang="pt-BR" sz="6000" b="1" dirty="0" smtClean="0">
                <a:solidFill>
                  <a:srgbClr val="00B050"/>
                </a:solidFill>
              </a:rPr>
              <a:t>FUNDAMENTAÇÃO TEÓRICA </a:t>
            </a:r>
          </a:p>
          <a:p>
            <a:pPr>
              <a:lnSpc>
                <a:spcPct val="115000"/>
              </a:lnSpc>
            </a:pPr>
            <a:endParaRPr lang="pt-BR" sz="6000" b="1" dirty="0">
              <a:solidFill>
                <a:srgbClr val="00B050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4800" dirty="0" smtClean="0"/>
              <a:t>Fonte</a:t>
            </a:r>
            <a:r>
              <a:rPr lang="en-US" sz="4800" dirty="0"/>
              <a:t>: Arial; </a:t>
            </a:r>
            <a:r>
              <a:rPr lang="pt-BR" sz="4800" dirty="0"/>
              <a:t>Tamanho da fonte: 48; Texto justificado</a:t>
            </a:r>
          </a:p>
          <a:p>
            <a:pPr lvl="0" algn="just"/>
            <a:r>
              <a:rPr lang="pt-BR" sz="4800" dirty="0"/>
              <a:t>	</a:t>
            </a:r>
            <a:r>
              <a:rPr lang="pt-BR" sz="4800" dirty="0" smtClean="0"/>
              <a:t>- Principais embasamentos</a:t>
            </a:r>
            <a:endParaRPr lang="pt-BR" sz="6000" b="1" dirty="0">
              <a:solidFill>
                <a:srgbClr val="00B050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pt-BR" sz="6000" dirty="0">
                <a:solidFill>
                  <a:schemeClr val="tx1"/>
                </a:solidFill>
              </a:rPr>
              <a:t>	</a:t>
            </a:r>
            <a:endParaRPr lang="pt-BR" sz="6000" dirty="0" smtClean="0"/>
          </a:p>
          <a:p>
            <a:pPr algn="just">
              <a:lnSpc>
                <a:spcPct val="115000"/>
              </a:lnSpc>
            </a:pPr>
            <a:endParaRPr lang="pt-BR" sz="6000" dirty="0"/>
          </a:p>
          <a:p>
            <a:pPr algn="just">
              <a:lnSpc>
                <a:spcPct val="115000"/>
              </a:lnSpc>
            </a:pPr>
            <a:endParaRPr lang="pt-BR" sz="6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0" dirty="0" smtClean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0" dirty="0" smtClean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0" dirty="0" smtClean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6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383000" y="17068800"/>
            <a:ext cx="13944600" cy="2255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6000" b="1" dirty="0" smtClean="0">
                <a:solidFill>
                  <a:srgbClr val="00B050"/>
                </a:solidFill>
              </a:rPr>
              <a:t>RESULTADOS OBTIDOS</a:t>
            </a:r>
          </a:p>
          <a:p>
            <a:pPr lvl="0">
              <a:lnSpc>
                <a:spcPct val="115000"/>
              </a:lnSpc>
            </a:pPr>
            <a:endParaRPr lang="pt-BR" sz="4800" dirty="0" smtClean="0"/>
          </a:p>
          <a:p>
            <a:pPr lvl="0" algn="just"/>
            <a:r>
              <a:rPr lang="en-US" sz="4800" dirty="0" smtClean="0"/>
              <a:t>Fonte: Arial; </a:t>
            </a:r>
            <a:r>
              <a:rPr lang="pt-BR" sz="4800" dirty="0" smtClean="0"/>
              <a:t>Tamanho da fonte: 48; Texto justificado</a:t>
            </a:r>
          </a:p>
          <a:p>
            <a:pPr lvl="0" algn="just"/>
            <a:r>
              <a:rPr lang="pt-BR" sz="4800" dirty="0" smtClean="0"/>
              <a:t>	- Tópicos</a:t>
            </a:r>
          </a:p>
          <a:p>
            <a:pPr lvl="0" algn="just"/>
            <a:r>
              <a:rPr lang="pt-BR" sz="4800" dirty="0" smtClean="0"/>
              <a:t>	- Gráficos</a:t>
            </a:r>
          </a:p>
          <a:p>
            <a:pPr lvl="0" algn="just"/>
            <a:r>
              <a:rPr lang="pt-BR" sz="4800" dirty="0" smtClean="0"/>
              <a:t>	- Tabelas</a:t>
            </a:r>
          </a:p>
          <a:p>
            <a:pPr lvl="0" algn="just"/>
            <a:r>
              <a:rPr lang="pt-BR" sz="4800" dirty="0" smtClean="0"/>
              <a:t>	- Mapas</a:t>
            </a:r>
          </a:p>
          <a:p>
            <a:pPr lvl="0" algn="just"/>
            <a:endParaRPr lang="pt-BR" sz="4800" dirty="0" smtClean="0"/>
          </a:p>
          <a:p>
            <a:pPr lvl="0" algn="just"/>
            <a:endParaRPr lang="pt-BR" sz="4800" dirty="0" smtClean="0"/>
          </a:p>
          <a:p>
            <a:pPr lvl="0" algn="just"/>
            <a:endParaRPr lang="pt-BR" sz="4800" dirty="0"/>
          </a:p>
          <a:p>
            <a:pPr lvl="0" algn="just"/>
            <a:endParaRPr lang="pt-BR" sz="4800" dirty="0" smtClean="0"/>
          </a:p>
          <a:p>
            <a:pPr lvl="0" algn="just"/>
            <a:endParaRPr lang="pt-BR" sz="4800" dirty="0"/>
          </a:p>
          <a:p>
            <a:pPr lvl="0" algn="just"/>
            <a:endParaRPr lang="pt-BR" sz="4800" dirty="0" smtClean="0"/>
          </a:p>
          <a:p>
            <a:pPr lvl="0" algn="just"/>
            <a:endParaRPr lang="pt-BR" sz="4800" dirty="0"/>
          </a:p>
          <a:p>
            <a:pPr lvl="0" algn="just"/>
            <a:endParaRPr lang="pt-BR" sz="4800" dirty="0" smtClean="0"/>
          </a:p>
          <a:p>
            <a:pPr lvl="0">
              <a:lnSpc>
                <a:spcPct val="115000"/>
              </a:lnSpc>
            </a:pPr>
            <a:r>
              <a:rPr lang="pt-BR" sz="6000" b="1" dirty="0" smtClean="0">
                <a:solidFill>
                  <a:srgbClr val="00B050"/>
                </a:solidFill>
              </a:rPr>
              <a:t>CONCLUSÃO</a:t>
            </a:r>
          </a:p>
          <a:p>
            <a:pPr lvl="0" algn="just"/>
            <a:endParaRPr lang="pt-BR" sz="4800" dirty="0" smtClean="0"/>
          </a:p>
          <a:p>
            <a:pPr lvl="0" algn="just"/>
            <a:r>
              <a:rPr lang="en-US" sz="4800" dirty="0" smtClean="0"/>
              <a:t>Fonte: Arial; </a:t>
            </a:r>
            <a:r>
              <a:rPr lang="pt-BR" sz="4800" dirty="0" smtClean="0"/>
              <a:t>Tamanho da fonte: 48; Texto justificado</a:t>
            </a:r>
          </a:p>
          <a:p>
            <a:pPr lvl="0" algn="just"/>
            <a:r>
              <a:rPr lang="pt-BR" sz="4800" dirty="0" smtClean="0"/>
              <a:t>	A conclusão pode estar junto com os resultados obtidos.</a:t>
            </a:r>
          </a:p>
          <a:p>
            <a:pPr lvl="0" algn="just"/>
            <a:endParaRPr lang="pt-BR" sz="4800" dirty="0"/>
          </a:p>
          <a:p>
            <a:pPr lvl="0" algn="just"/>
            <a:endParaRPr lang="pt-BR" sz="4800" dirty="0" smtClean="0"/>
          </a:p>
          <a:p>
            <a:pPr lvl="0" algn="just"/>
            <a:endParaRPr lang="pt-BR" sz="4800" dirty="0" smtClean="0"/>
          </a:p>
          <a:p>
            <a:pPr>
              <a:lnSpc>
                <a:spcPct val="115000"/>
              </a:lnSpc>
            </a:pPr>
            <a:r>
              <a:rPr lang="pt-BR" sz="4800" b="1" dirty="0" smtClean="0">
                <a:solidFill>
                  <a:srgbClr val="00B050"/>
                </a:solidFill>
              </a:rPr>
              <a:t>REFERÊNCIAS </a:t>
            </a:r>
            <a:r>
              <a:rPr lang="pt-BR" sz="4800" b="1" dirty="0">
                <a:solidFill>
                  <a:srgbClr val="00B050"/>
                </a:solidFill>
              </a:rPr>
              <a:t>(Fonte: Arial, Tamanho: </a:t>
            </a:r>
            <a:r>
              <a:rPr lang="pt-BR" sz="4800" b="1" dirty="0" smtClean="0">
                <a:solidFill>
                  <a:srgbClr val="00B050"/>
                </a:solidFill>
              </a:rPr>
              <a:t>48)</a:t>
            </a:r>
            <a:endParaRPr lang="pt-BR" sz="4800" b="1" dirty="0">
              <a:solidFill>
                <a:srgbClr val="00B050"/>
              </a:solidFill>
            </a:endParaRPr>
          </a:p>
          <a:p>
            <a:pPr lvl="0" algn="just"/>
            <a:endParaRPr lang="pt-BR" sz="4800" dirty="0"/>
          </a:p>
          <a:p>
            <a:pPr lvl="0" algn="just"/>
            <a:r>
              <a:rPr lang="en-US" sz="4000" dirty="0"/>
              <a:t>Fonte: Arial; </a:t>
            </a:r>
            <a:r>
              <a:rPr lang="pt-BR" sz="4000" dirty="0"/>
              <a:t>Tamanho da fonte: </a:t>
            </a:r>
            <a:r>
              <a:rPr lang="pt-BR" sz="4000" dirty="0" smtClean="0"/>
              <a:t>40; </a:t>
            </a:r>
            <a:r>
              <a:rPr lang="pt-BR" sz="4000" dirty="0"/>
              <a:t>Texto justificado</a:t>
            </a:r>
          </a:p>
          <a:p>
            <a:pPr lvl="0" algn="just"/>
            <a:r>
              <a:rPr lang="pt-BR" sz="4000" dirty="0"/>
              <a:t>	</a:t>
            </a:r>
            <a:r>
              <a:rPr lang="pt-BR" sz="4000" dirty="0" smtClean="0"/>
              <a:t>Somente as que foram citadas neste trabalho.</a:t>
            </a:r>
            <a:endParaRPr lang="pt-BR" sz="4000" dirty="0"/>
          </a:p>
          <a:p>
            <a:pPr lvl="0" algn="just"/>
            <a:endParaRPr lang="pt-BR" sz="4800" dirty="0" smtClean="0"/>
          </a:p>
          <a:p>
            <a:pPr lvl="0" algn="just"/>
            <a:endParaRPr lang="pt-BR" sz="4800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700" dirty="0" smtClean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46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Simple Light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ARIANE</dc:creator>
  <cp:lastModifiedBy>ARIANE</cp:lastModifiedBy>
  <cp:revision>7</cp:revision>
  <dcterms:modified xsi:type="dcterms:W3CDTF">2020-09-20T22:48:47Z</dcterms:modified>
</cp:coreProperties>
</file>