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" y="0"/>
            <a:ext cx="9133993" cy="6897778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533"/>
          <a:stretch/>
        </p:blipFill>
        <p:spPr>
          <a:xfrm>
            <a:off x="539552" y="448358"/>
            <a:ext cx="7632848" cy="19725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484712"/>
            <a:ext cx="6512768" cy="13205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0"/>
          <a:stretch/>
        </p:blipFill>
        <p:spPr>
          <a:xfrm>
            <a:off x="7064942" y="5959773"/>
            <a:ext cx="2187577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38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27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96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93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944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45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5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89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1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5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09"/>
            <a:ext cx="9144000" cy="69249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3096344" cy="7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3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AFF2-9BF6-48DB-8EB8-ED3F88818B2A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BB4D7-F2AB-4261-9783-CF606A892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72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Discente - </a:t>
            </a:r>
            <a:r>
              <a:rPr lang="pt-BR" dirty="0" err="1" smtClean="0"/>
              <a:t>email</a:t>
            </a:r>
            <a:endParaRPr lang="pt-BR" dirty="0" smtClean="0"/>
          </a:p>
          <a:p>
            <a:r>
              <a:rPr lang="pt-BR" dirty="0" smtClean="0"/>
              <a:t>Orientador - </a:t>
            </a:r>
            <a:r>
              <a:rPr lang="pt-BR" dirty="0" err="1" smtClean="0"/>
              <a:t>email</a:t>
            </a:r>
            <a:endParaRPr lang="pt-BR" dirty="0" smtClean="0"/>
          </a:p>
          <a:p>
            <a:r>
              <a:rPr lang="pt-BR" dirty="0" err="1" smtClean="0"/>
              <a:t>Coorientador</a:t>
            </a:r>
            <a:r>
              <a:rPr lang="pt-BR" dirty="0" smtClean="0"/>
              <a:t> - </a:t>
            </a:r>
            <a:r>
              <a:rPr lang="pt-BR" dirty="0" err="1" smtClean="0"/>
              <a:t>email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315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5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7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Título do trabalho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upf</dc:creator>
  <cp:lastModifiedBy>UPF</cp:lastModifiedBy>
  <cp:revision>9</cp:revision>
  <dcterms:created xsi:type="dcterms:W3CDTF">2019-08-08T17:38:53Z</dcterms:created>
  <dcterms:modified xsi:type="dcterms:W3CDTF">2019-08-09T13:21:43Z</dcterms:modified>
</cp:coreProperties>
</file>