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03ff0089c_0_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03ff0089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903ff0089c_0_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903ff0089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903ff0089c_0_1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03ff0089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0799" y="-38150"/>
            <a:ext cx="9194800" cy="6896151"/>
          </a:xfrm>
          <a:prstGeom prst="rect">
            <a:avLst/>
          </a:prstGeom>
          <a:noFill/>
          <a:ln>
            <a:noFill/>
          </a:ln>
        </p:spPr>
      </p:pic>
      <p:sp>
        <p:nvSpPr>
          <p:cNvPr id="55" name="Google Shape;55;p13"/>
          <p:cNvSpPr txBox="1"/>
          <p:nvPr>
            <p:ph type="ctrTitle"/>
          </p:nvPr>
        </p:nvSpPr>
        <p:spPr>
          <a:xfrm>
            <a:off x="628775" y="1039300"/>
            <a:ext cx="8017800" cy="2650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pt-BR">
                <a:solidFill>
                  <a:schemeClr val="dk2"/>
                </a:solidFill>
              </a:rPr>
              <a:t>Título do Trabalho</a:t>
            </a:r>
            <a:endParaRPr b="1">
              <a:solidFill>
                <a:schemeClr val="dk2"/>
              </a:solidFill>
            </a:endParaRPr>
          </a:p>
          <a:p>
            <a:pPr indent="0" lvl="0" marL="0" rtl="0" algn="l">
              <a:spcBef>
                <a:spcPts val="0"/>
              </a:spcBef>
              <a:spcAft>
                <a:spcPts val="0"/>
              </a:spcAft>
              <a:buNone/>
            </a:pPr>
            <a:r>
              <a:t/>
            </a:r>
            <a:endParaRPr b="1">
              <a:solidFill>
                <a:schemeClr val="dk2"/>
              </a:solidFill>
            </a:endParaRPr>
          </a:p>
          <a:p>
            <a:pPr indent="0" lvl="0" marL="0" rtl="0" algn="l">
              <a:spcBef>
                <a:spcPts val="0"/>
              </a:spcBef>
              <a:spcAft>
                <a:spcPts val="0"/>
              </a:spcAft>
              <a:buNone/>
            </a:pPr>
            <a:r>
              <a:t/>
            </a:r>
            <a:endParaRPr b="1">
              <a:solidFill>
                <a:schemeClr val="dk2"/>
              </a:solidFill>
            </a:endParaRPr>
          </a:p>
        </p:txBody>
      </p:sp>
      <p:sp>
        <p:nvSpPr>
          <p:cNvPr id="56" name="Google Shape;56;p13"/>
          <p:cNvSpPr txBox="1"/>
          <p:nvPr>
            <p:ph idx="1" type="subTitle"/>
          </p:nvPr>
        </p:nvSpPr>
        <p:spPr>
          <a:xfrm>
            <a:off x="628775" y="3768200"/>
            <a:ext cx="4557600" cy="20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sz="2200"/>
              <a:t>Participantes</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BR" sz="4100">
                <a:solidFill>
                  <a:schemeClr val="dk2"/>
                </a:solidFill>
              </a:rPr>
              <a:t>Título</a:t>
            </a:r>
            <a:endParaRPr b="1" sz="4100">
              <a:solidFill>
                <a:schemeClr val="dk2"/>
              </a:solidFill>
            </a:endParaRPr>
          </a:p>
        </p:txBody>
      </p:sp>
      <p:sp>
        <p:nvSpPr>
          <p:cNvPr id="62" name="Google Shape;62;p14"/>
          <p:cNvSpPr txBox="1"/>
          <p:nvPr>
            <p:ph idx="1" type="body"/>
          </p:nvPr>
        </p:nvSpPr>
        <p:spPr>
          <a:xfrm>
            <a:off x="311700" y="1536626"/>
            <a:ext cx="8520600" cy="42066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lang="pt-BR" sz="1900"/>
              <a:t>Lorem ipsum dolor sit amet, consectetuer adipiscing elit, sed diam nonummy nibh euismod tincidunt ut laoreet dolore magna aliquam erat volutpat. Ut wisi enim ad minim veniam, quis nostrud exerci tation ullamcorper suscipit lobortis nisl ut aliquip ex ea commodo consequat.</a:t>
            </a:r>
            <a:endParaRPr sz="1900"/>
          </a:p>
        </p:txBody>
      </p:sp>
      <p:pic>
        <p:nvPicPr>
          <p:cNvPr id="63" name="Google Shape;63;p14"/>
          <p:cNvPicPr preferRelativeResize="0"/>
          <p:nvPr/>
        </p:nvPicPr>
        <p:blipFill>
          <a:blip r:embed="rId3">
            <a:alphaModFix/>
          </a:blip>
          <a:stretch>
            <a:fillRect/>
          </a:stretch>
        </p:blipFill>
        <p:spPr>
          <a:xfrm>
            <a:off x="-4" y="5937121"/>
            <a:ext cx="3557599" cy="920875"/>
          </a:xfrm>
          <a:prstGeom prst="rect">
            <a:avLst/>
          </a:prstGeom>
          <a:noFill/>
          <a:ln>
            <a:noFill/>
          </a:ln>
        </p:spPr>
      </p:pic>
      <p:pic>
        <p:nvPicPr>
          <p:cNvPr id="64" name="Google Shape;64;p14"/>
          <p:cNvPicPr preferRelativeResize="0"/>
          <p:nvPr/>
        </p:nvPicPr>
        <p:blipFill>
          <a:blip r:embed="rId4">
            <a:alphaModFix/>
          </a:blip>
          <a:stretch>
            <a:fillRect/>
          </a:stretch>
        </p:blipFill>
        <p:spPr>
          <a:xfrm>
            <a:off x="7195270" y="-5"/>
            <a:ext cx="1948725" cy="1171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BR" sz="4100">
                <a:solidFill>
                  <a:schemeClr val="dk2"/>
                </a:solidFill>
              </a:rPr>
              <a:t>Título</a:t>
            </a:r>
            <a:endParaRPr b="1" sz="4100">
              <a:solidFill>
                <a:schemeClr val="dk2"/>
              </a:solidFill>
            </a:endParaRPr>
          </a:p>
        </p:txBody>
      </p:sp>
      <p:sp>
        <p:nvSpPr>
          <p:cNvPr id="70" name="Google Shape;70;p15"/>
          <p:cNvSpPr txBox="1"/>
          <p:nvPr>
            <p:ph idx="1" type="body"/>
          </p:nvPr>
        </p:nvSpPr>
        <p:spPr>
          <a:xfrm>
            <a:off x="311700" y="1536626"/>
            <a:ext cx="8520600" cy="42066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lang="pt-BR" sz="1900"/>
              <a:t>Lorem ipsum dolor sit amet, consectetuer adipiscing elit, sed diam nonummy nibh euismod tincidunt ut laoreet dolore magna aliquam erat volutpat. Ut wisi enim ad minim veniam, quis nostrud exerci tation ullamcorper suscipit lobortis nisl ut aliquip ex ea commodo consequat.</a:t>
            </a:r>
            <a:endParaRPr sz="1900"/>
          </a:p>
        </p:txBody>
      </p:sp>
      <p:pic>
        <p:nvPicPr>
          <p:cNvPr id="71" name="Google Shape;71;p15"/>
          <p:cNvPicPr preferRelativeResize="0"/>
          <p:nvPr/>
        </p:nvPicPr>
        <p:blipFill>
          <a:blip r:embed="rId3">
            <a:alphaModFix/>
          </a:blip>
          <a:stretch>
            <a:fillRect/>
          </a:stretch>
        </p:blipFill>
        <p:spPr>
          <a:xfrm>
            <a:off x="-4" y="5937121"/>
            <a:ext cx="3557599" cy="920875"/>
          </a:xfrm>
          <a:prstGeom prst="rect">
            <a:avLst/>
          </a:prstGeom>
          <a:noFill/>
          <a:ln>
            <a:noFill/>
          </a:ln>
        </p:spPr>
      </p:pic>
      <p:pic>
        <p:nvPicPr>
          <p:cNvPr id="72" name="Google Shape;72;p15"/>
          <p:cNvPicPr preferRelativeResize="0"/>
          <p:nvPr/>
        </p:nvPicPr>
        <p:blipFill>
          <a:blip r:embed="rId4">
            <a:alphaModFix/>
          </a:blip>
          <a:stretch>
            <a:fillRect/>
          </a:stretch>
        </p:blipFill>
        <p:spPr>
          <a:xfrm>
            <a:off x="7195270" y="-5"/>
            <a:ext cx="1948725" cy="1171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0" y="38100"/>
            <a:ext cx="9144000" cy="6858000"/>
          </a:xfrm>
          <a:prstGeom prst="rect">
            <a:avLst/>
          </a:prstGeom>
          <a:noFill/>
          <a:ln>
            <a:noFill/>
          </a:ln>
        </p:spPr>
      </p:pic>
      <p:sp>
        <p:nvSpPr>
          <p:cNvPr id="78" name="Google Shape;78;p16"/>
          <p:cNvSpPr txBox="1"/>
          <p:nvPr/>
        </p:nvSpPr>
        <p:spPr>
          <a:xfrm>
            <a:off x="1914525" y="3043250"/>
            <a:ext cx="5300700" cy="75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pt-BR" sz="4500">
                <a:solidFill>
                  <a:schemeClr val="dk2"/>
                </a:solidFill>
              </a:rPr>
              <a:t>OBRIGADO (A)</a:t>
            </a:r>
            <a:endParaRPr b="1" sz="45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