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w3kIqXvlvuOkw7FCVvX9+LzyI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8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5183188" y="987425"/>
            <a:ext cx="6172200" cy="4873625"/>
          </a:xfrm>
          <a:prstGeom prst="rect">
            <a:avLst/>
          </a:prstGeom>
          <a:noFill/>
          <a:ln>
            <a:noFill/>
          </a:ln>
        </p:spPr>
      </p:sp>
      <p:sp>
        <p:nvSpPr>
          <p:cNvPr id="68" name="Google Shape;68;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p:cNvPicPr preferRelativeResize="0"/>
          <p:nvPr/>
        </p:nvPicPr>
        <p:blipFill>
          <a:blip r:embed="rId3">
            <a:alphaModFix/>
          </a:blip>
          <a:stretch>
            <a:fillRect/>
          </a:stretch>
        </p:blipFill>
        <p:spPr>
          <a:xfrm>
            <a:off x="20" y="-1900"/>
            <a:ext cx="12191955" cy="6858000"/>
          </a:xfrm>
          <a:prstGeom prst="rect">
            <a:avLst/>
          </a:prstGeom>
          <a:noFill/>
          <a:ln>
            <a:noFill/>
          </a:ln>
        </p:spPr>
      </p:pic>
      <p:sp>
        <p:nvSpPr>
          <p:cNvPr id="90" name="Google Shape;90;p1"/>
          <p:cNvSpPr txBox="1">
            <a:spLocks noGrp="1"/>
          </p:cNvSpPr>
          <p:nvPr>
            <p:ph type="ctrTitle"/>
          </p:nvPr>
        </p:nvSpPr>
        <p:spPr>
          <a:xfrm>
            <a:off x="1395470" y="1041400"/>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7200"/>
              <a:buFont typeface="Arial"/>
              <a:buNone/>
            </a:pPr>
            <a:r>
              <a:rPr lang="pt-BR" sz="7200" b="1">
                <a:latin typeface="Arial"/>
                <a:ea typeface="Arial"/>
                <a:cs typeface="Arial"/>
                <a:sym typeface="Arial"/>
              </a:rPr>
              <a:t>Título</a:t>
            </a:r>
            <a:endParaRPr/>
          </a:p>
        </p:txBody>
      </p:sp>
      <p:sp>
        <p:nvSpPr>
          <p:cNvPr id="91" name="Google Shape;91;p1"/>
          <p:cNvSpPr txBox="1">
            <a:spLocks noGrp="1"/>
          </p:cNvSpPr>
          <p:nvPr>
            <p:ph type="subTitle" idx="1"/>
          </p:nvPr>
        </p:nvSpPr>
        <p:spPr>
          <a:xfrm>
            <a:off x="1524000" y="3294895"/>
            <a:ext cx="8886940" cy="43013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757070"/>
              </a:buClr>
              <a:buSzPts val="2400"/>
              <a:buNone/>
            </a:pPr>
            <a:r>
              <a:rPr lang="pt-BR" b="1">
                <a:solidFill>
                  <a:srgbClr val="757070"/>
                </a:solidFill>
                <a:latin typeface="Arial"/>
                <a:ea typeface="Arial"/>
                <a:cs typeface="Arial"/>
                <a:sym typeface="Arial"/>
              </a:rPr>
              <a:t>Subtítulo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2"/>
          <p:cNvPicPr preferRelativeResize="0">
            <a:picLocks noGrp="1"/>
          </p:cNvPicPr>
          <p:nvPr>
            <p:ph type="body" idx="1"/>
          </p:nvPr>
        </p:nvPicPr>
        <p:blipFill rotWithShape="1">
          <a:blip r:embed="rId3">
            <a:alphaModFix/>
          </a:blip>
          <a:srcRect/>
          <a:stretch/>
        </p:blipFill>
        <p:spPr>
          <a:xfrm>
            <a:off x="0" y="0"/>
            <a:ext cx="12192000" cy="6862164"/>
          </a:xfrm>
          <a:prstGeom prst="rect">
            <a:avLst/>
          </a:prstGeom>
          <a:noFill/>
          <a:ln>
            <a:noFill/>
          </a:ln>
        </p:spPr>
      </p:pic>
      <p:sp>
        <p:nvSpPr>
          <p:cNvPr id="97" name="Google Shape;97;p2"/>
          <p:cNvSpPr txBox="1">
            <a:spLocks noGrp="1"/>
          </p:cNvSpPr>
          <p:nvPr>
            <p:ph type="title"/>
          </p:nvPr>
        </p:nvSpPr>
        <p:spPr>
          <a:xfrm>
            <a:off x="838200" y="783766"/>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pt-BR" sz="4400" b="1">
                <a:latin typeface="Arial"/>
                <a:ea typeface="Arial"/>
                <a:cs typeface="Arial"/>
                <a:sym typeface="Arial"/>
              </a:rPr>
              <a:t>Título</a:t>
            </a:r>
            <a:endParaRPr/>
          </a:p>
        </p:txBody>
      </p:sp>
      <p:sp>
        <p:nvSpPr>
          <p:cNvPr id="98" name="Google Shape;98;p2"/>
          <p:cNvSpPr txBox="1"/>
          <p:nvPr/>
        </p:nvSpPr>
        <p:spPr>
          <a:xfrm>
            <a:off x="1089558" y="2302525"/>
            <a:ext cx="10012884" cy="175432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1800" b="0" i="0" u="none" strike="noStrike" cap="none">
                <a:solidFill>
                  <a:schemeClr val="dk1"/>
                </a:solidFill>
                <a:latin typeface="Calibri"/>
                <a:ea typeface="Calibri"/>
                <a:cs typeface="Calibri"/>
                <a:sym typeface="Calibri"/>
              </a:rPr>
              <a:t>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 like Aldus PageMaker including versions of Lorem Ipsum.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pic>
        <p:nvPicPr>
          <p:cNvPr id="103" name="Google Shape;103;p3"/>
          <p:cNvPicPr preferRelativeResize="0"/>
          <p:nvPr/>
        </p:nvPicPr>
        <p:blipFill>
          <a:blip r:embed="rId3">
            <a:alphaModFix/>
          </a:blip>
          <a:stretch>
            <a:fillRect/>
          </a:stretch>
        </p:blipFill>
        <p:spPr>
          <a:xfrm>
            <a:off x="20" y="-1900"/>
            <a:ext cx="12191955" cy="6858000"/>
          </a:xfrm>
          <a:prstGeom prst="rect">
            <a:avLst/>
          </a:prstGeom>
          <a:noFill/>
          <a:ln>
            <a:noFill/>
          </a:ln>
        </p:spPr>
      </p:pic>
      <p:sp>
        <p:nvSpPr>
          <p:cNvPr id="104" name="Google Shape;104;p3"/>
          <p:cNvSpPr txBox="1"/>
          <p:nvPr/>
        </p:nvSpPr>
        <p:spPr>
          <a:xfrm>
            <a:off x="2398800" y="2624525"/>
            <a:ext cx="7394400" cy="1085100"/>
          </a:xfrm>
          <a:prstGeom prst="rect">
            <a:avLst/>
          </a:prstGeom>
          <a:noFill/>
          <a:ln>
            <a:noFill/>
          </a:ln>
        </p:spPr>
        <p:txBody>
          <a:bodyPr spcFirstLastPara="1" wrap="square" lIns="91425" tIns="91425" rIns="91425" bIns="91425" anchor="t" anchorCtr="0">
            <a:spAutoFit/>
          </a:bodyPr>
          <a:lstStyle/>
          <a:p>
            <a:pPr marL="0" lvl="0" indent="0" algn="ctr" rtl="0">
              <a:lnSpc>
                <a:spcPct val="90000"/>
              </a:lnSpc>
              <a:spcBef>
                <a:spcPts val="0"/>
              </a:spcBef>
              <a:spcAft>
                <a:spcPts val="0"/>
              </a:spcAft>
              <a:buNone/>
            </a:pPr>
            <a:r>
              <a:rPr lang="pt-BR" sz="6500" b="1">
                <a:solidFill>
                  <a:schemeClr val="dk1"/>
                </a:solidFill>
              </a:rPr>
              <a:t>Muito obrigado</a:t>
            </a:r>
            <a:endParaRPr sz="53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Words>
  <Application>Microsoft Office PowerPoint</Application>
  <PresentationFormat>Widescreen</PresentationFormat>
  <Paragraphs>6</Paragraphs>
  <Slides>3</Slides>
  <Notes>3</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vt:i4>
      </vt:variant>
    </vt:vector>
  </HeadingPairs>
  <TitlesOfParts>
    <vt:vector size="6" baseType="lpstr">
      <vt:lpstr>Arial</vt:lpstr>
      <vt:lpstr>Calibri</vt:lpstr>
      <vt:lpstr>Tema do Office</vt:lpstr>
      <vt:lpstr>Título</vt:lpstr>
      <vt:lpstr>Título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Microsoft Office User</dc:creator>
  <cp:lastModifiedBy>Rita de Cassia de Marco</cp:lastModifiedBy>
  <cp:revision>1</cp:revision>
  <dcterms:created xsi:type="dcterms:W3CDTF">2024-09-17T20:13:22Z</dcterms:created>
  <dcterms:modified xsi:type="dcterms:W3CDTF">2025-03-19T13:54:17Z</dcterms:modified>
</cp:coreProperties>
</file>