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2C6BCE-9995-60B9-290C-EF1EF897BA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F0D7CD5-5EE5-0159-4A69-74592B6DC1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70F9E2-9DED-4432-0A88-F1143D4E5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CCEA-74E2-4E5C-AD66-CCA7A462DCAE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FFDFA7-E20D-F6F5-18C3-FF74C6B8F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7E041C-D187-B0FC-D222-B8B8AF177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178F-AE74-4770-BFA0-70A1540346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8243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3CBBB5-012B-4255-2C56-5B1758E4C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3001EE8-F199-BFEC-5DAE-FFDEF557B4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D495A23-0655-E4A3-F841-C6B297EF2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CCEA-74E2-4E5C-AD66-CCA7A462DCAE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683769-389E-4109-BD8D-C8C24A930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817E550-DE89-2EC9-7B84-94441B7CD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178F-AE74-4770-BFA0-70A1540346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775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ACB8F58-97FB-EE30-115C-C58EEB28BB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2088B9C-CD01-BE8B-102B-E3CD267335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4097D91-58E7-B5AC-A504-733E3ACE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CCEA-74E2-4E5C-AD66-CCA7A462DCAE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4C83B75-39BD-04C1-9765-B4BE29730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206413-6E8A-C82C-9DD3-6DF81674F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178F-AE74-4770-BFA0-70A1540346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10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500E1B-23C9-38DD-CCF3-128118DCF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8624CA-09F7-4217-C1A1-45D46BFDC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17E790-9D23-9710-5340-F2017EDDA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CCEA-74E2-4E5C-AD66-CCA7A462DCAE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6001D6-2E55-F65C-A099-10DEEFF86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F5EA985-DFBE-A847-5CD4-A86C06CA5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178F-AE74-4770-BFA0-70A1540346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370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4EF43C-ADA7-D5FF-6AE5-C40C65229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A9EDF0-29DA-98F4-1D3C-EA0C9912F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2A982F-4C33-49D3-1379-9B42F2C6D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CCEA-74E2-4E5C-AD66-CCA7A462DCAE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8E7665-8295-DAC4-B4DA-94422D9A6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C04DD-CAF7-7121-93D4-C0A58D146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178F-AE74-4770-BFA0-70A1540346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8018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8D2330-511B-7E3C-9CB4-563F05CC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E5D731-7503-FFC3-A401-440E9C0CF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B377E3D-A6C8-CF6E-54EA-84B08764B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5F9327-D0AD-97C1-5709-474EEFF07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CCEA-74E2-4E5C-AD66-CCA7A462DCAE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81F399E-6316-58BB-B737-5549B9081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8B208B-3DA5-8014-4EB5-71EFAE7CF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178F-AE74-4770-BFA0-70A1540346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52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351610-3E10-D438-1419-59EECA05B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6A5752F-B1BE-FC58-20FF-5A7A66FD5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A457918-5978-9E37-9E1B-55F4DC3106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D543188-A80B-1A7F-A015-7C5D04D170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06371B7-0B17-9B47-FBF2-E28DFFF083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723972C-49B0-3E49-7D09-775427ED9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CCEA-74E2-4E5C-AD66-CCA7A462DCAE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6135023-D6B9-60D9-7F6E-F3741CA81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4BB0E7F-88F2-400A-E449-87CC571A7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178F-AE74-4770-BFA0-70A1540346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398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D76247-1DC5-86FC-7FD1-856414817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F28E91E-D885-5C4A-58D4-84AD0D7DD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CCEA-74E2-4E5C-AD66-CCA7A462DCAE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A1420DC-89B3-B583-E240-7AE4FE0FE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136A6A3-BC21-1C99-58A1-5D679CCF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178F-AE74-4770-BFA0-70A1540346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09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DEE5883-F5D9-7C36-9D93-2DC28081C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CCEA-74E2-4E5C-AD66-CCA7A462DCAE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9EEB79F-483C-6C2B-6A2F-4852AC58A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182A93-84C3-001D-1F57-FAEA1097B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178F-AE74-4770-BFA0-70A1540346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838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5C9F73-BB61-C1A4-7EE3-6455A54C0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D466F6-DD3A-5E8C-CFAC-54097084B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F741ADA-6A93-FE9D-2574-E45D79CA85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3D1235E-8118-340F-B7C7-75AD78190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CCEA-74E2-4E5C-AD66-CCA7A462DCAE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63CEA04-3B02-3906-E25D-05F971055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83F7372-9152-13B6-BD5B-EB71E1F2C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178F-AE74-4770-BFA0-70A1540346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310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20C292-CA80-4F30-08BD-68BE859A7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2828DE5-95FA-98BC-39CD-7BABA2E2CC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53C8B35-5F56-503F-9511-19562DBF5C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96C12A1-2A55-E634-B92C-25B1DA6BB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CCEA-74E2-4E5C-AD66-CCA7A462DCAE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A2D03D1-C100-0109-64A1-6477FED4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677A461-FD37-7086-B538-BFB4F9C81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178F-AE74-4770-BFA0-70A1540346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4595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13F695C-70CA-2A9A-F38A-B9AA2A844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16F727A-846A-3D95-770F-9CD738163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B2341D-758E-ECCD-7015-9C35AE74E9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5CCEA-74E2-4E5C-AD66-CCA7A462DCAE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13731B-CBBF-78BE-A55E-798C20C8A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89132C6-9EA7-D306-BC80-4DC515AE6D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B178F-AE74-4770-BFA0-70A1540346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63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80F68DF4-8951-051D-BBDA-36D2CCB341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806F8C7-557A-2561-4F05-C09A4B2A2A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11226"/>
            <a:ext cx="9144000" cy="2387600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Clique para adicionar o título do trabalho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EC3A6B-10A2-5588-D1C6-F3338C8985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85311"/>
            <a:ext cx="9144000" cy="1655762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Clique para adicionar os autores</a:t>
            </a:r>
          </a:p>
        </p:txBody>
      </p:sp>
    </p:spTree>
    <p:extLst>
      <p:ext uri="{BB962C8B-B14F-4D97-AF65-F5344CB8AC3E}">
        <p14:creationId xmlns:p14="http://schemas.microsoft.com/office/powerpoint/2010/main" val="4065517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12FC029A-34E8-8F49-8A9A-36A0FD635A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7733E3D-2011-0BB8-5883-433607C22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4BDB33C-4E2A-349E-FE43-574BD31CEFE4}"/>
              </a:ext>
            </a:extLst>
          </p:cNvPr>
          <p:cNvSpPr txBox="1"/>
          <p:nvPr/>
        </p:nvSpPr>
        <p:spPr>
          <a:xfrm>
            <a:off x="838200" y="1573306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Insira o texto aqui.</a:t>
            </a:r>
          </a:p>
        </p:txBody>
      </p:sp>
    </p:spTree>
    <p:extLst>
      <p:ext uri="{BB962C8B-B14F-4D97-AF65-F5344CB8AC3E}">
        <p14:creationId xmlns:p14="http://schemas.microsoft.com/office/powerpoint/2010/main" val="3722890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12FC029A-34E8-8F49-8A9A-36A0FD635A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7733E3D-2011-0BB8-5883-433607C22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REFERENCIAL TEÓRICO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4BDB33C-4E2A-349E-FE43-574BD31CEFE4}"/>
              </a:ext>
            </a:extLst>
          </p:cNvPr>
          <p:cNvSpPr txBox="1"/>
          <p:nvPr/>
        </p:nvSpPr>
        <p:spPr>
          <a:xfrm>
            <a:off x="838200" y="1573306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Insira o texto aqui.</a:t>
            </a:r>
          </a:p>
        </p:txBody>
      </p:sp>
    </p:spTree>
    <p:extLst>
      <p:ext uri="{BB962C8B-B14F-4D97-AF65-F5344CB8AC3E}">
        <p14:creationId xmlns:p14="http://schemas.microsoft.com/office/powerpoint/2010/main" val="3669898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12FC029A-34E8-8F49-8A9A-36A0FD635A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7733E3D-2011-0BB8-5883-433607C22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4BDB33C-4E2A-349E-FE43-574BD31CEFE4}"/>
              </a:ext>
            </a:extLst>
          </p:cNvPr>
          <p:cNvSpPr txBox="1"/>
          <p:nvPr/>
        </p:nvSpPr>
        <p:spPr>
          <a:xfrm>
            <a:off x="838200" y="1573306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Insira o texto aqui.</a:t>
            </a:r>
          </a:p>
        </p:txBody>
      </p:sp>
    </p:spTree>
    <p:extLst>
      <p:ext uri="{BB962C8B-B14F-4D97-AF65-F5344CB8AC3E}">
        <p14:creationId xmlns:p14="http://schemas.microsoft.com/office/powerpoint/2010/main" val="3313905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12FC029A-34E8-8F49-8A9A-36A0FD635A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7733E3D-2011-0BB8-5883-433607C22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4BDB33C-4E2A-349E-FE43-574BD31CEFE4}"/>
              </a:ext>
            </a:extLst>
          </p:cNvPr>
          <p:cNvSpPr txBox="1"/>
          <p:nvPr/>
        </p:nvSpPr>
        <p:spPr>
          <a:xfrm>
            <a:off x="838200" y="1573306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Insira o texto aqui.</a:t>
            </a:r>
          </a:p>
        </p:txBody>
      </p:sp>
    </p:spTree>
    <p:extLst>
      <p:ext uri="{BB962C8B-B14F-4D97-AF65-F5344CB8AC3E}">
        <p14:creationId xmlns:p14="http://schemas.microsoft.com/office/powerpoint/2010/main" val="1254506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12FC029A-34E8-8F49-8A9A-36A0FD635A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7733E3D-2011-0BB8-5883-433607C22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4BDB33C-4E2A-349E-FE43-574BD31CEFE4}"/>
              </a:ext>
            </a:extLst>
          </p:cNvPr>
          <p:cNvSpPr txBox="1"/>
          <p:nvPr/>
        </p:nvSpPr>
        <p:spPr>
          <a:xfrm>
            <a:off x="838200" y="1573306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Insira o texto aqui.</a:t>
            </a:r>
          </a:p>
        </p:txBody>
      </p:sp>
    </p:spTree>
    <p:extLst>
      <p:ext uri="{BB962C8B-B14F-4D97-AF65-F5344CB8AC3E}">
        <p14:creationId xmlns:p14="http://schemas.microsoft.com/office/powerpoint/2010/main" val="2954150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12FC029A-34E8-8F49-8A9A-36A0FD635A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7733E3D-2011-0BB8-5883-433607C22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REFERÊNCIAS BIBLIOGRÁFICAS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4BDB33C-4E2A-349E-FE43-574BD31CEFE4}"/>
              </a:ext>
            </a:extLst>
          </p:cNvPr>
          <p:cNvSpPr txBox="1"/>
          <p:nvPr/>
        </p:nvSpPr>
        <p:spPr>
          <a:xfrm>
            <a:off x="838200" y="1573306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Insira o texto aqui.</a:t>
            </a:r>
          </a:p>
        </p:txBody>
      </p:sp>
    </p:spTree>
    <p:extLst>
      <p:ext uri="{BB962C8B-B14F-4D97-AF65-F5344CB8AC3E}">
        <p14:creationId xmlns:p14="http://schemas.microsoft.com/office/powerpoint/2010/main" val="17577968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Clique para adicionar o título do trabalho</vt:lpstr>
      <vt:lpstr>INTRODUÇÃO</vt:lpstr>
      <vt:lpstr>REFERENCIAL TEÓRICO</vt:lpstr>
      <vt:lpstr>METODOLOGIA</vt:lpstr>
      <vt:lpstr>RESULTADOS</vt:lpstr>
      <vt:lpstr>CONCLUSÃO</vt:lpstr>
      <vt:lpstr>REFERÊNCIAS BIBLIOGRÁFICAS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Clique para adicionar o título do trabalho</dc:title>
  <dc:creator>Liss Alves</dc:creator>
  <cp:lastModifiedBy>Liss Alves</cp:lastModifiedBy>
  <cp:revision>1</cp:revision>
  <dcterms:created xsi:type="dcterms:W3CDTF">2023-08-02T15:13:39Z</dcterms:created>
  <dcterms:modified xsi:type="dcterms:W3CDTF">2023-08-02T15:14:21Z</dcterms:modified>
</cp:coreProperties>
</file>