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Montserrat Medium" panose="020B0604020202020204" charset="0"/>
      <p:regular r:id="rId6"/>
      <p:bold r:id="rId7"/>
      <p:italic r:id="rId8"/>
      <p:boldItalic r:id="rId9"/>
    </p:embeddedFon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Montserrat SemiBold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3164bcd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3164bcd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03164bcd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03164bcd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461280" y="1624500"/>
            <a:ext cx="5600400" cy="134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>
                <a:solidFill>
                  <a:srgbClr val="242423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4500" b="1">
              <a:solidFill>
                <a:srgbClr val="24242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461275" y="2997898"/>
            <a:ext cx="56004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Montserrat SemiBold"/>
                <a:ea typeface="Montserrat SemiBold"/>
                <a:cs typeface="Montserrat SemiBold"/>
                <a:sym typeface="Montserrat SemiBold"/>
              </a:rPr>
              <a:t>Subtítulo</a:t>
            </a:r>
            <a:endParaRPr sz="1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799900" y="438450"/>
            <a:ext cx="53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920" b="1">
                <a:solidFill>
                  <a:srgbClr val="242423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1920" b="1">
              <a:solidFill>
                <a:srgbClr val="24242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839300" y="1152475"/>
            <a:ext cx="537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rgbClr val="5959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</a:t>
            </a:r>
            <a:endParaRPr sz="1200">
              <a:solidFill>
                <a:srgbClr val="5959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208050" y="3703250"/>
            <a:ext cx="27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242423"/>
                </a:solidFill>
                <a:latin typeface="Montserrat"/>
                <a:ea typeface="Montserrat"/>
                <a:cs typeface="Montserrat"/>
                <a:sym typeface="Montserrat"/>
              </a:rPr>
              <a:t>OBRIGADO (A)</a:t>
            </a:r>
            <a:endParaRPr b="1">
              <a:solidFill>
                <a:srgbClr val="24242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Apresentação na tela (16:9)</PresentationFormat>
  <Paragraphs>5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Montserrat Medium</vt:lpstr>
      <vt:lpstr>Montserrat</vt:lpstr>
      <vt:lpstr>Arial</vt:lpstr>
      <vt:lpstr>Montserrat SemiBold</vt:lpstr>
      <vt:lpstr>Simple Light</vt:lpstr>
      <vt:lpstr>Título</vt:lpstr>
      <vt:lpstr>Título</vt:lpstr>
      <vt:lpstr>OBRIGADO (A)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Marisa Eichelberger</dc:creator>
  <cp:lastModifiedBy>Marisa Eichelberger</cp:lastModifiedBy>
  <cp:revision>2</cp:revision>
  <dcterms:modified xsi:type="dcterms:W3CDTF">2024-06-27T17:39:37Z</dcterms:modified>
</cp:coreProperties>
</file>