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440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31000" y="1506275"/>
            <a:ext cx="57705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31000" y="2057375"/>
            <a:ext cx="57705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Texto ou Imagem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